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300" r:id="rId7"/>
    <p:sldId id="301" r:id="rId8"/>
    <p:sldId id="291" r:id="rId9"/>
    <p:sldId id="302" r:id="rId10"/>
    <p:sldId id="303" r:id="rId11"/>
    <p:sldId id="304" r:id="rId12"/>
    <p:sldId id="267" r:id="rId13"/>
    <p:sldId id="27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664"/>
    <a:srgbClr val="237F7D"/>
    <a:srgbClr val="2B9F9C"/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>
        <p:scale>
          <a:sx n="100" d="100"/>
          <a:sy n="100" d="100"/>
        </p:scale>
        <p:origin x="-7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9JeQH4daY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6Q9x1e8qD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00lc3ITq4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utd8DZ6e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우아하고 </a:t>
            </a:r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화려한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로코코  </a:t>
            </a:r>
            <a:r>
              <a:rPr lang="ko-KR" altLang="en-US" sz="6700" b="1" spc="-150" dirty="0" smtClean="0"/>
              <a:t>미술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92080" y="4307805"/>
            <a:ext cx="3528392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(1767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귀족 사회 은밀한 사랑 행위를 표현한 작품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벗겨져 날아가는 신발을 통해 귀족들의 품위를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풍자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8" name="Picture 2" descr="D:\Choihaitnim\1. 미술\##2019 교수학습지원자료\보드게임\##카드게임 PPT\8. 로코코 미술\8. 로코코 미술_이미지\6-4. 로코코 프라고나르 그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9" y="476672"/>
            <a:ext cx="4421813" cy="5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7596336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장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오노레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프라고나르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_</a:t>
            </a:r>
            <a:r>
              <a:rPr lang="ko-KR" altLang="en-US" sz="1200" b="1" spc="-150" dirty="0">
                <a:solidFill>
                  <a:srgbClr val="FF3300"/>
                </a:solidFill>
              </a:rPr>
              <a:t>그네</a:t>
            </a:r>
          </a:p>
        </p:txBody>
      </p:sp>
      <p:pic>
        <p:nvPicPr>
          <p:cNvPr id="16" name="그림 15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20072" y="4307805"/>
            <a:ext cx="3528392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까막잡기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(1769~1770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인물의 역동적인 자세와 밝은 색채에서 천진난만하고 희극적인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요소가 나타남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2" name="Picture 2" descr="D:\Choihaitnim\1. 미술\##2019 교수학습지원자료\보드게임\##카드게임 PPT\8. 로코코 미술\8. 로코코 미술_이미지\800px-Jean-Honoré_Fragonard_-_Blind-Man’s_Buff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9" y="476672"/>
            <a:ext cx="4386849" cy="5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로코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코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장식적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페트</a:t>
            </a: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갈랑트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비대칭적 구도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빛과 어둠의 대비 극대화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로코코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와토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매제탱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파리스의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심판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퐁파두르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부인의 초상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프라고나르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까막잡기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96336" y="116632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400" b="1" spc="-150" dirty="0">
                <a:solidFill>
                  <a:srgbClr val="FF3300"/>
                </a:solidFill>
              </a:rPr>
              <a:t>미술사 로코코 </a:t>
            </a:r>
            <a:r>
              <a:rPr lang="en-US" altLang="ko-KR" sz="1400" b="1" spc="-150" dirty="0">
                <a:solidFill>
                  <a:srgbClr val="FF3300"/>
                </a:solidFill>
              </a:rPr>
              <a:t>- Rococo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바로크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219573"/>
            <a:ext cx="694151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루이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통치 시기 프랑스에서 유행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장식적이고 화려한 미술 양식</a:t>
            </a:r>
            <a:endParaRPr lang="en-US" altLang="ko-KR" sz="2000" spc="-100" dirty="0" err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비대칭적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다양한 터치</a:t>
            </a: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와토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(Watteau/1684~1721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가볍고 밝게 빛나는 분위기의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작품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페트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갈랑트</a:t>
            </a:r>
            <a:r>
              <a:rPr lang="en-US" altLang="ko-KR" sz="2000" b="1" spc="-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창시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매제탱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(1717~1719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파리스의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심판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(1721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6866" y="4653136"/>
            <a:ext cx="744557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55750" indent="-1555750">
              <a:lnSpc>
                <a:spcPts val="3200"/>
              </a:lnSpc>
            </a:pPr>
            <a:r>
              <a:rPr lang="en-US" altLang="ko-KR" sz="2000" b="1" spc="-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페트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갈랑트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바로크 혹은 로코코 시대의 경향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작가에는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와토가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있으며 전원적이며 고상한 풍경을 배경으로 귀족들의 구애 놀이와 악기 연주 장면을 표현하여 장식 미술의 한 전형이 되었다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8" name="모서리가 둥근 직사각형 7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7596336" y="116632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400" b="1" spc="-150" dirty="0" err="1">
                <a:solidFill>
                  <a:srgbClr val="FF3300"/>
                </a:solidFill>
              </a:rPr>
              <a:t>바토의</a:t>
            </a:r>
            <a:r>
              <a:rPr lang="ko-KR" altLang="en-US" sz="1400" b="1" spc="-150" dirty="0">
                <a:solidFill>
                  <a:srgbClr val="FF3300"/>
                </a:solidFill>
              </a:rPr>
              <a:t> </a:t>
            </a:r>
            <a:r>
              <a:rPr lang="ko-KR" altLang="en-US" sz="1400" b="1" spc="-150" dirty="0" err="1">
                <a:solidFill>
                  <a:srgbClr val="FF3300"/>
                </a:solidFill>
              </a:rPr>
              <a:t>키테라</a:t>
            </a:r>
            <a:r>
              <a:rPr lang="ko-KR" altLang="en-US" sz="1400" b="1" spc="-150" dirty="0">
                <a:solidFill>
                  <a:srgbClr val="FF3300"/>
                </a:solidFill>
              </a:rPr>
              <a:t> 섬으로의 순례</a:t>
            </a:r>
          </a:p>
        </p:txBody>
      </p:sp>
      <p:pic>
        <p:nvPicPr>
          <p:cNvPr id="13" name="그림 12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4235797"/>
            <a:ext cx="345638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매제탱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(1717~1719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이탈리아 희극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콤메디아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델라르테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주인공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메제탱이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사무하는 여성에게 세레나데를 부르는 장면 묘사</a:t>
            </a:r>
          </a:p>
        </p:txBody>
      </p:sp>
      <p:pic>
        <p:nvPicPr>
          <p:cNvPr id="3" name="Picture 2" descr="D:\Choihaitnim\1. 미술\##2019 교수학습지원자료\보드게임\##카드게임 PPT\8. 로코코 미술\8. 로코코 미술_이미지\6-1. 로코코 와토 매제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5" y="523151"/>
            <a:ext cx="4392501" cy="56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992" y="3933056"/>
            <a:ext cx="4176464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파리스의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심판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(1721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그리스 신화에서 트로이 전쟁의 발단이 되었던 사건을 묘사한 그림으로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파리스가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헤라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아프로디테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아테네 중 아프로디테를 가장 아름다운 여신으로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선택하는 장면 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D:\Choihaitnim\1. 미술\##2019 교수학습지원자료\보드게임\##카드게임 PPT\8. 로코코 미술\8. 로코코 미술_이미지\Jean_antoine_watteau-the_judgment_of_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8" y="523150"/>
            <a:ext cx="3668463" cy="56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부셰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(Boucher/1703~1770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고전적인 주제 선택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전원적이고 관능적인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퐁파두르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부인의 초상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(1756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76056" y="4163789"/>
            <a:ext cx="3528392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퐁파두르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부인의 초상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(1756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루이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15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재위 당시 정치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문화적 실권자였던 </a:t>
            </a: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퐁파두르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부인의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초상화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화려하고 세밀한 회화의 극치를 보여 주고 있다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5" name="Picture 3" descr="D:\Choihaitnim\1. 미술\##2019 교수학습지원자료\보드게임\##카드게임 PPT\8. 로코코 미술\8. 로코코 미술_이미지\6-3. 로코코-부셰-퐁파두르 부인의 초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9" y="450304"/>
            <a:ext cx="4305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모서리가 둥근 직사각형 15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7524328" y="147409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 err="1" smtClean="0">
                <a:solidFill>
                  <a:srgbClr val="FF3300"/>
                </a:solidFill>
              </a:rPr>
              <a:t>프랑수아</a:t>
            </a:r>
            <a:r>
              <a:rPr lang="en-US" altLang="ko-KR" sz="12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1200" b="1" spc="-150" dirty="0" err="1" smtClean="0">
                <a:solidFill>
                  <a:srgbClr val="FF3300"/>
                </a:solidFill>
              </a:rPr>
              <a:t>부셰</a:t>
            </a:r>
            <a:r>
              <a:rPr lang="en-US" altLang="ko-KR" sz="1200" b="1" spc="-150" dirty="0" smtClean="0">
                <a:solidFill>
                  <a:srgbClr val="FF3300"/>
                </a:solidFill>
              </a:rPr>
              <a:t>-</a:t>
            </a:r>
            <a:r>
              <a:rPr lang="ko-KR" altLang="en-US" sz="1200" b="1" spc="-150" dirty="0" err="1" smtClean="0">
                <a:solidFill>
                  <a:srgbClr val="FF3300"/>
                </a:solidFill>
              </a:rPr>
              <a:t>퐁파두르</a:t>
            </a:r>
            <a:r>
              <a:rPr lang="ko-KR" altLang="en-US" sz="1200" b="1" spc="-150" dirty="0" smtClean="0">
                <a:solidFill>
                  <a:srgbClr val="FF3300"/>
                </a:solidFill>
              </a:rPr>
              <a:t> 부인의 초상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18" name="그림 1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01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프라고나르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(Fragonard/1732~1806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로코코 양식 특유의 화려함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에로틱한 쾌락주의 풍속 화가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(1767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까막잡기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(1769~1770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60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350</Words>
  <Application>Microsoft Office PowerPoint</Application>
  <PresentationFormat>화면 슬라이드 쇼(4:3)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우아하고 화려한</vt:lpstr>
      <vt:lpstr>차례</vt:lpstr>
      <vt:lpstr>1. 바로크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401</cp:revision>
  <dcterms:created xsi:type="dcterms:W3CDTF">2018-12-12T00:52:59Z</dcterms:created>
  <dcterms:modified xsi:type="dcterms:W3CDTF">2019-03-27T05:23:52Z</dcterms:modified>
</cp:coreProperties>
</file>